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8" r:id="rId18"/>
    <p:sldId id="272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5114F8-CA94-4B90-9326-CA399F91A6FD}" v="2" dt="2021-07-14T00:28:57.1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6" autoAdjust="0"/>
    <p:restoredTop sz="94660"/>
  </p:normalViewPr>
  <p:slideViewPr>
    <p:cSldViewPr snapToGrid="0">
      <p:cViewPr varScale="1">
        <p:scale>
          <a:sx n="94" d="100"/>
          <a:sy n="94" d="100"/>
        </p:scale>
        <p:origin x="82" y="23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E0D9-8E63-4FC3-84D7-3934A1BA81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2ABE2-573D-40E7-A791-3A03F44CE5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AE2DD-0BDD-478C-8C7A-A4C37E479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AC1C7-8AF6-414C-B38C-F8F91C983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6888A-3AEC-48A0-99C5-BE7542A18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01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A4D05-0B4D-47AD-BDD2-B64E0DCCD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D9456C-8AAE-4C89-B9FE-85DDDC20B1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AA8890-7631-4376-BDCE-B85E3DAF7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8036A-FBF4-47A6-A9AD-7E14EE6B9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0731F-FC0D-4942-8D24-C146AA3FB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58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A1AB5-E855-4D1B-BE6F-4297C68FE6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C07704-73D9-450B-A05F-6F275DB19A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BA183F-ECAB-4CB5-941F-46F2A3FD3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36FE1-9240-4B35-8100-7BF528785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3ECDB-7C3D-454B-B101-F4C862845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67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07BA9-0556-44D7-9A80-1DE1242D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432A3-9D4F-4558-9906-19957914E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87C63-00F6-472C-80A3-EC2507997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556F3-5B54-46A8-987A-9385DF84E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5A72E-6CBD-439B-9FFE-E0AB0E630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43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037F6-BE4C-4A7E-9C7A-21D3B4FFE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7D70B-10D5-406A-B645-F8799D263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A40F2-9170-4E51-AB58-7BD14B7AA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9D252-E831-4569-8D00-DBFB0DE0D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E190F-406B-4730-A79D-2888C43B6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459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5714A-8B89-4349-BBA0-71081F76B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A8F2-4B56-4E32-B0E1-1179826F6E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D85821-D416-4067-81DE-AF675F76D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8BE663-131C-4693-805B-894EF0E8C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A730D1-1DF0-4DED-8AA9-094777D92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37AFC6-D8AD-45D5-B48B-E2ED3BEC8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19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7770F-BFC0-429D-B845-21EE36DC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BC01B-252F-433F-8C08-332762EEE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409C08-5E3F-40EE-B434-F9D88904E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33827B-2878-41A1-9321-4179646BC4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8F5142-12A0-4E63-A61C-B5DB8AE525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C6B7B5-532F-4C4F-AA42-8FDA83BD0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A6AFFE-6495-4C2C-9819-0690D87F0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53F744-607F-4A11-B830-48D2841B8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72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9B7DD-B675-417F-B269-D81F3E56D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C273F6-C279-4BEA-9D07-BD697F9F5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555AFB-EFDC-4DE2-A4EF-0EB598945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DED93A-00DA-4DAF-8C4C-8D78C7DF4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52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A07E12-C154-4354-A751-BCA83A748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71D03-EC30-4B38-A515-3084A33C0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C088D8-E720-4F2E-80BC-E7FDCE8B7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61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BBC07-3123-4C19-AEA0-4F4524B40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D4B3B-F715-4547-A84C-F6B4A0E0B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EBEF4B-958F-4964-9309-E2F0CD75FB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D669F7-652A-4264-897E-244E0C4B2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A1F4F3-5675-4A61-89C7-896131B95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23862-4D7B-4F25-8767-00E2C5377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292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150EE-E61A-4524-B885-1374E7074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EF6C09-43B9-430A-B3BC-054A12A1E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FACAA3-3E01-456A-A010-E77A897B95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BD5291-A13D-4557-BC96-F8058A72F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B486A-A0E1-4408-B1E6-916DD0713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3FA2F7-807B-49C7-B38B-A98BCB551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71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C44B73-6F76-4532-AA31-D44FC022D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6AE55-46EE-49F5-A48C-1F2D6796CF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32010-A576-498D-B9C9-48963D2447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642F3-F648-4620-B4DE-6666C50214C8}" type="datetimeFigureOut">
              <a:rPr lang="en-US" smtClean="0"/>
              <a:t>7/13/2021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72002-9A72-4A38-8250-D7CCA82C33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6DA2E-BBBF-4297-9EE1-3D7DE6F690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F309C-AE43-4711-A5A4-0D9714FAF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635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8A085-EB0D-4A32-A3EE-8023180683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Multi-hub Transitive Routing Architecture</a:t>
            </a:r>
          </a:p>
        </p:txBody>
      </p:sp>
    </p:spTree>
    <p:extLst>
      <p:ext uri="{BB962C8B-B14F-4D97-AF65-F5344CB8AC3E}">
        <p14:creationId xmlns:p14="http://schemas.microsoft.com/office/powerpoint/2010/main" val="3992874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80FA971-9960-450B-9E0C-D6ED40A55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66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2D014C7-5321-4F9A-994E-7DE4E4DAB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982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B166C3A-0D52-415D-8997-FE446C69E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094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90BD945-D95C-4ACE-8029-735814732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101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26B640E-84C4-4151-9353-D1230129B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48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674FBE7-E1ED-4CFB-A660-DEB03922D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21"/>
            <a:ext cx="12192000" cy="658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92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D641125-CBC6-4A3E-9BF9-2E9D77A04B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21"/>
            <a:ext cx="12192000" cy="658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85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CB9D34B-A07A-4535-BA14-77B1882CE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21"/>
            <a:ext cx="12192000" cy="658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208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0BE0F05-0FCA-44C5-96E5-C96BE43C6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21"/>
            <a:ext cx="12192000" cy="658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97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2273B82-CC76-408B-A215-C2B962B4A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21"/>
            <a:ext cx="12192000" cy="658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371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Picture 330">
            <a:extLst>
              <a:ext uri="{FF2B5EF4-FFF2-40B4-BE49-F238E27FC236}">
                <a16:creationId xmlns:a16="http://schemas.microsoft.com/office/drawing/2014/main" id="{ABDE8D39-8DFC-43A3-9181-EB63FA980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1721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BED938D-5DD3-4230-886A-55B73C8346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21"/>
            <a:ext cx="12192000" cy="658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9712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C2E85DD-0D52-419A-A241-BA8FB34B2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21"/>
            <a:ext cx="12192000" cy="658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181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84A8586-6BF2-4251-9F72-616CC5D29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21"/>
            <a:ext cx="12192000" cy="658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2238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AEC264-B84F-452C-93CA-292E39022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721"/>
            <a:ext cx="12192000" cy="6586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015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AE2937F-C1C5-4C5A-AED7-606D20178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181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CAD00A9-5585-4E16-BDEC-FA4076F4E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01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8619308-C0CC-45D2-A818-0939B7AB0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055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69A1BB9-C769-4749-87FD-20558A1B5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288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B8D2D81-96BE-45E8-923A-EB660B6C1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15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9DE7A52-D7D5-4A1D-AD38-EC411EA1C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340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C684F18-BA19-42A9-8C36-5ED683C8B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080"/>
            <a:ext cx="12192000" cy="677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212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2341</TotalTime>
  <Words>5</Words>
  <Application>Microsoft Office PowerPoint</Application>
  <PresentationFormat>Widescreen</PresentationFormat>
  <Paragraphs>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Azure Multi-hub Transitive Routing Architecture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Lizer</dc:creator>
  <cp:lastModifiedBy>Paul Lizer</cp:lastModifiedBy>
  <cp:revision>2</cp:revision>
  <dcterms:created xsi:type="dcterms:W3CDTF">2021-07-13T21:24:15Z</dcterms:created>
  <dcterms:modified xsi:type="dcterms:W3CDTF">2021-07-15T12:25:43Z</dcterms:modified>
</cp:coreProperties>
</file>

<file path=docProps/thumbnail.jpeg>
</file>